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5"/>
  </p:notesMasterIdLst>
  <p:handoutMasterIdLst>
    <p:handoutMasterId r:id="rId16"/>
  </p:handoutMasterIdLst>
  <p:sldIdLst>
    <p:sldId id="257" r:id="rId5"/>
    <p:sldId id="272" r:id="rId6"/>
    <p:sldId id="268" r:id="rId7"/>
    <p:sldId id="267" r:id="rId8"/>
    <p:sldId id="269" r:id="rId9"/>
    <p:sldId id="270" r:id="rId10"/>
    <p:sldId id="273" r:id="rId11"/>
    <p:sldId id="274" r:id="rId12"/>
    <p:sldId id="275" r:id="rId13"/>
    <p:sldId id="276" r:id="rId14"/>
  </p:sldIdLst>
  <p:sldSz cx="12188825" cy="6858000"/>
  <p:notesSz cx="6858000" cy="9144000"/>
  <p:defaultTextStyle>
    <a:defPPr rtl="0">
      <a:defRPr lang="nl-nl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Stijl, gemiddeld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8184" autoAdjust="0"/>
  </p:normalViewPr>
  <p:slideViewPr>
    <p:cSldViewPr>
      <p:cViewPr>
        <p:scale>
          <a:sx n="100" d="100"/>
          <a:sy n="100" d="100"/>
        </p:scale>
        <p:origin x="936" y="31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9" d="100"/>
          <a:sy n="69" d="100"/>
        </p:scale>
        <p:origin x="352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35"/>
        <c:axId val="632163384"/>
        <c:axId val="632166128"/>
      </c:barChart>
      <c:catAx>
        <c:axId val="63216338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632166128"/>
        <c:crosses val="autoZero"/>
        <c:auto val="1"/>
        <c:lblAlgn val="ctr"/>
        <c:lblOffset val="100"/>
        <c:noMultiLvlLbl val="0"/>
      </c:catAx>
      <c:valAx>
        <c:axId val="6321661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632163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1197"/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0.60957</cdr:x>
      <cdr:y>1</cdr:y>
    </cdr:to>
    <cdr:pic>
      <cdr:nvPicPr>
        <cdr:cNvPr id="3" name="chart">
          <a:extLst xmlns:a="http://schemas.openxmlformats.org/drawingml/2006/main">
            <a:ext uri="{FF2B5EF4-FFF2-40B4-BE49-F238E27FC236}">
              <a16:creationId xmlns:a16="http://schemas.microsoft.com/office/drawing/2014/main" id="{07E1792D-86C0-473B-9683-CAB19CBC9777}"/>
            </a:ext>
          </a:extLst>
        </cdr:cNvPr>
        <cdr:cNvPicPr>
          <a:picLocks xmlns:a="http://schemas.openxmlformats.org/drawingml/2006/main" noChangeAspect="1"/>
        </cdr:cNvPicPr>
      </cdr:nvPicPr>
      <cdr:blipFill rotWithShape="1">
        <a:blip xmlns:a="http://schemas.openxmlformats.org/drawingml/2006/main" xmlns:r="http://schemas.openxmlformats.org/officeDocument/2006/relationships" r:embed="rId1"/>
        <a:srcRect xmlns:a="http://schemas.openxmlformats.org/drawingml/2006/main" l="62347" t="9682" r="16106" b="49977"/>
        <a:stretch xmlns:a="http://schemas.openxmlformats.org/drawingml/2006/main"/>
      </cdr:blipFill>
      <cdr:spPr>
        <a:xfrm xmlns:a="http://schemas.openxmlformats.org/drawingml/2006/main">
          <a:off x="0" y="0"/>
          <a:ext cx="6315212" cy="4462463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CF62EBC8-870A-4832-A3B8-6310D7817D0D}" type="datetime1">
              <a:rPr lang="nl-NL" smtClean="0"/>
              <a:pPr algn="r" rtl="0"/>
              <a:t>5-10-2018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nl-NL" smtClean="0"/>
              <a:pPr algn="r" rtl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C2C6F946-26EF-4139-A4CC-50BE60316263}" type="datetime1">
              <a:rPr lang="nl-NL" smtClean="0"/>
              <a:pPr/>
              <a:t>5-10-2018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nl-NL" dirty="0"/>
              <a:t>Klik om de tekststijlen van het model te bewerken</a:t>
            </a:r>
          </a:p>
          <a:p>
            <a:pPr lvl="1" rtl="0"/>
            <a:r>
              <a:rPr lang="nl-NL" dirty="0"/>
              <a:t>Tweede niveau</a:t>
            </a:r>
          </a:p>
          <a:p>
            <a:pPr lvl="2" rtl="0"/>
            <a:r>
              <a:rPr lang="nl-NL" dirty="0"/>
              <a:t>Derde niveau</a:t>
            </a:r>
          </a:p>
          <a:p>
            <a:pPr lvl="3" rtl="0"/>
            <a:r>
              <a:rPr lang="nl-NL" dirty="0"/>
              <a:t>Vierde niveau</a:t>
            </a:r>
          </a:p>
          <a:p>
            <a:pPr lvl="4" rtl="0"/>
            <a:r>
              <a:rPr lang="nl-NL" dirty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3EBA5BD7-F043-4D1B-AA17-CD412FC534DE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nl-NL" smtClean="0"/>
              <a:pPr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63237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nl-NL" smtClean="0"/>
              <a:pPr/>
              <a:t>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31530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nl-NL" smtClean="0"/>
              <a:pPr/>
              <a:t>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14490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nl-NL" smtClean="0"/>
              <a:pPr/>
              <a:t>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29136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EBA5BD7-F043-4D1B-AA17-CD412FC534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29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en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Rechte verbindingslijn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Rechte verbindingslijn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Rechte verbindingslijn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lijnen onderaan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Vrije v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nl-NL" dirty="0"/>
            </a:p>
          </p:txBody>
        </p:sp>
        <p:sp>
          <p:nvSpPr>
            <p:cNvPr id="10" name="Vrije v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nl-NL" dirty="0"/>
            </a:p>
          </p:txBody>
        </p:sp>
        <p:sp>
          <p:nvSpPr>
            <p:cNvPr id="11" name="Vrije v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nl-NL" dirty="0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nl-NL"/>
              <a:t>Klikken om de ondertitelstijl van het model te bewerken</a:t>
            </a:r>
            <a:endParaRPr lang="nl-NL" dirty="0"/>
          </a:p>
        </p:txBody>
      </p:sp>
      <p:sp>
        <p:nvSpPr>
          <p:cNvPr id="22" name="Tijdelijke aanduiding voor datum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1533030-B54D-4E1D-9DF2-101E18EB0C25}" type="datetime1">
              <a:rPr lang="nl-NL" smtClean="0"/>
              <a:pPr/>
              <a:t>5-10-2018</a:t>
            </a:fld>
            <a:endParaRPr lang="nl-NL" dirty="0"/>
          </a:p>
        </p:txBody>
      </p:sp>
      <p:sp>
        <p:nvSpPr>
          <p:cNvPr id="23" name="Tijdelijke aanduiding voor voettekst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24" name="Tijdelijke aanduiding voor dianummer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nl-NL"/>
              <a:t>Tekststijl van het model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402BEE1-B3B4-4AD9-9C4A-364FF0A0EAD7}" type="datetime1">
              <a:rPr lang="nl-NL" smtClean="0"/>
              <a:pPr/>
              <a:t>5-10-2018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nl-NL"/>
              <a:t>Tekststijl van het model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97458A3-3D63-4469-BA76-1CBC46D41863}" type="datetime1">
              <a:rPr lang="nl-NL" smtClean="0"/>
              <a:pPr/>
              <a:t>5-10-2018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nl-NL"/>
              <a:t>Tekststijl van het model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13F02B2-1431-4AD3-9831-8FA0B85B856B}" type="datetime1">
              <a:rPr lang="nl-NL" smtClean="0"/>
              <a:pPr/>
              <a:t>5-10-2018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en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Rechte verbindingslijn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Rechte verbindingslijn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Rechte verbindingslijn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5346FBF-6E06-4668-8761-6C388A07E27A}" type="datetime1">
              <a:rPr lang="nl-NL" smtClean="0"/>
              <a:pPr/>
              <a:t>5-10-2018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nl-NL"/>
              <a:t>Tekststijl van het model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nl-NL"/>
              <a:t>Tekststijl van het model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3312813-50D9-4C1C-A1EB-966B7EDA57A6}" type="datetime1">
              <a:rPr lang="nl-NL" smtClean="0"/>
              <a:pPr/>
              <a:t>5-10-2018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nl-NL"/>
              <a:t>Tekststijl van het model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nl-NL"/>
              <a:t>Tekststijl van het model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37F2428-0A3C-4053-826C-DB44A180E1D2}" type="datetime1">
              <a:rPr lang="nl-NL" smtClean="0"/>
              <a:pPr/>
              <a:t>5-10-2018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5B74CA1-D974-43BD-9F5A-D3B3C41D8809}" type="datetime1">
              <a:rPr lang="nl-NL" smtClean="0"/>
              <a:pPr/>
              <a:t>5-10-2018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E16C345-0E0A-4756-8AB9-DB73A91B5F7C}" type="datetime1">
              <a:rPr lang="nl-NL" smtClean="0"/>
              <a:pPr/>
              <a:t>5-10-2018</a:t>
            </a:fld>
            <a:endParaRPr lang="nl-NL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nl-NL"/>
              <a:t>Tekststijl van het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nl-NL"/>
              <a:t>Tekststijl van het model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6782752-B68B-49C5-85CB-2680C737278B}" type="datetime1">
              <a:rPr lang="nl-NL" smtClean="0"/>
              <a:pPr/>
              <a:t>5-10-2018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nl-NL"/>
              <a:t>Tekststijl van het model bewerken</a:t>
            </a:r>
          </a:p>
        </p:txBody>
      </p:sp>
      <p:sp>
        <p:nvSpPr>
          <p:cNvPr id="3" name="Tijdelijke aanduiding voor afbeelding 2" descr="Een lege tijdelijke aanduiding om een afbeelding toe te voegen. Klik op de tijdelijke aanduiding en selecteer de afbeelding die u wilt toevoegen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8C3F3F2-508D-4C33-A172-A2C39F7A419D}" type="datetime1">
              <a:rPr lang="nl-NL" smtClean="0"/>
              <a:pPr/>
              <a:t>5-10-2018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ijnen link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Vrije v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dirty="0"/>
            </a:p>
          </p:txBody>
        </p:sp>
        <p:sp>
          <p:nvSpPr>
            <p:cNvPr id="11" name="Vrije v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dirty="0"/>
            </a:p>
          </p:txBody>
        </p:sp>
        <p:sp>
          <p:nvSpPr>
            <p:cNvPr id="14" name="Vrije v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dirty="0"/>
            </a:p>
          </p:txBody>
        </p:sp>
      </p:grp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nl-NL" dirty="0"/>
              <a:t>Klik om de titelstijl van het model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nl-NL" dirty="0"/>
              <a:t>Tekststijlen van het model bewerken</a:t>
            </a:r>
          </a:p>
          <a:p>
            <a:pPr lvl="1" rtl="0"/>
            <a:r>
              <a:rPr lang="nl-NL" dirty="0"/>
              <a:t>Tweede niveau</a:t>
            </a:r>
          </a:p>
          <a:p>
            <a:pPr lvl="2" rtl="0"/>
            <a:r>
              <a:rPr lang="nl-NL" dirty="0"/>
              <a:t>Derde niveau</a:t>
            </a:r>
          </a:p>
          <a:p>
            <a:pPr lvl="3" rtl="0"/>
            <a:r>
              <a:rPr lang="nl-NL" dirty="0"/>
              <a:t>Vierde niveau</a:t>
            </a:r>
          </a:p>
          <a:p>
            <a:pPr lvl="4" rtl="0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A15B82-ED5E-4D1F-93F8-A83EE8830D9D}" type="datetime1">
              <a:rPr lang="nl-NL" smtClean="0"/>
              <a:pPr/>
              <a:t>5-10-2018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nl-NL" dirty="0" err="1"/>
              <a:t>Sokoban</a:t>
            </a:r>
            <a:endParaRPr lang="nl-NL" dirty="0"/>
          </a:p>
        </p:txBody>
      </p:sp>
      <p:sp>
        <p:nvSpPr>
          <p:cNvPr id="5" name="Subtitel 4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nl-NL" dirty="0"/>
              <a:t>Mark &amp; Bart</a:t>
            </a: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AFD1F7-1DC5-4C58-9A1B-30A68611F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Game Logica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9CF8023-7EE3-4FF8-8C8B-676D2C18EE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D86520C-72D4-4E3A-B886-E3EC93D90A0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95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7A3AF0-9553-489D-AFB4-693CFC233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Inhoud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9297542-4F74-4F51-A236-99124BC14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Architectuur</a:t>
            </a:r>
          </a:p>
          <a:p>
            <a:r>
              <a:rPr lang="nl-NL" dirty="0"/>
              <a:t>Datastructuur</a:t>
            </a:r>
          </a:p>
          <a:p>
            <a:r>
              <a:rPr lang="nl-NL" dirty="0"/>
              <a:t>Game Logica</a:t>
            </a:r>
          </a:p>
        </p:txBody>
      </p:sp>
    </p:spTree>
    <p:extLst>
      <p:ext uri="{BB962C8B-B14F-4D97-AF65-F5344CB8AC3E}">
        <p14:creationId xmlns:p14="http://schemas.microsoft.com/office/powerpoint/2010/main" val="9044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dirty="0"/>
              <a:t>Architectuur : Level +  </a:t>
            </a:r>
            <a:r>
              <a:rPr lang="nl-NL" dirty="0" err="1"/>
              <a:t>Layout</a:t>
            </a:r>
            <a:endParaRPr lang="nl-NL" dirty="0"/>
          </a:p>
        </p:txBody>
      </p:sp>
      <p:pic>
        <p:nvPicPr>
          <p:cNvPr id="2" name="Tijdelijke aanduiding voor inhoud 1">
            <a:extLst>
              <a:ext uri="{FF2B5EF4-FFF2-40B4-BE49-F238E27FC236}">
                <a16:creationId xmlns:a16="http://schemas.microsoft.com/office/drawing/2014/main" id="{33DB55FC-1256-40EB-A46D-8460C86A4E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0959" t="10459" r="9753" b="32701"/>
          <a:stretch/>
        </p:blipFill>
        <p:spPr>
          <a:xfrm>
            <a:off x="1341884" y="1498600"/>
            <a:ext cx="8835969" cy="482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dirty="0"/>
              <a:t>Square Opties</a:t>
            </a:r>
          </a:p>
        </p:txBody>
      </p:sp>
      <p:graphicFrame>
        <p:nvGraphicFramePr>
          <p:cNvPr id="9" name="Tijdelijke aanduiding voor inhoud 8" descr="Gegroepeerd kolomdiagram met de waarden van drie reeksen voor vier categorieën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3415269"/>
              </p:ext>
            </p:extLst>
          </p:nvPr>
        </p:nvGraphicFramePr>
        <p:xfrm>
          <a:off x="1219359" y="1700808"/>
          <a:ext cx="10360025" cy="4462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848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dirty="0" err="1"/>
              <a:t>ClearObject</a:t>
            </a:r>
            <a:endParaRPr lang="nl-NL" dirty="0"/>
          </a:p>
        </p:txBody>
      </p:sp>
      <p:sp>
        <p:nvSpPr>
          <p:cNvPr id="18" name="Tijdelijke aanduiding voor inhoud 17">
            <a:extLst>
              <a:ext uri="{FF2B5EF4-FFF2-40B4-BE49-F238E27FC236}">
                <a16:creationId xmlns:a16="http://schemas.microsoft.com/office/drawing/2014/main" id="{8A9B2923-5F0D-42EF-BAB0-C0320B8EF5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76E15877-0882-4D16-987C-8BE14A7F6D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314" t="26894" r="18689" b="33196"/>
          <a:stretch/>
        </p:blipFill>
        <p:spPr>
          <a:xfrm>
            <a:off x="1218882" y="1706879"/>
            <a:ext cx="5379585" cy="464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dirty="0" err="1"/>
              <a:t>ImmovableObject</a:t>
            </a:r>
            <a:endParaRPr lang="nl-NL" dirty="0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A9981FB3-8FC4-4790-8DD8-36ADB771837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62513" t="23125" r="28625" b="42942"/>
          <a:stretch/>
        </p:blipFill>
        <p:spPr>
          <a:xfrm>
            <a:off x="1218883" y="2060848"/>
            <a:ext cx="3744416" cy="403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1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C27D99-6D99-4A5A-A055-139E0144F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MovableObject</a:t>
            </a:r>
            <a:endParaRPr lang="nl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E0CD7A62-F696-4435-9DE2-C3071B335B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42" t="14291" r="22233" b="37397"/>
          <a:stretch/>
        </p:blipFill>
        <p:spPr>
          <a:xfrm>
            <a:off x="1218883" y="1498600"/>
            <a:ext cx="4154408" cy="502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91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9CDBC8-37FD-4779-A4D9-D8024125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Datastructuur</a:t>
            </a:r>
          </a:p>
        </p:txBody>
      </p:sp>
      <p:graphicFrame>
        <p:nvGraphicFramePr>
          <p:cNvPr id="5" name="Tijdelijke aanduiding voor inhoud 4">
            <a:extLst>
              <a:ext uri="{FF2B5EF4-FFF2-40B4-BE49-F238E27FC236}">
                <a16:creationId xmlns:a16="http://schemas.microsoft.com/office/drawing/2014/main" id="{7779E87A-6CC8-46D3-9F3C-DB8FF99CD1A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705846086"/>
              </p:ext>
            </p:extLst>
          </p:nvPr>
        </p:nvGraphicFramePr>
        <p:xfrm>
          <a:off x="1413892" y="2736989"/>
          <a:ext cx="6768749" cy="3466976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1442521">
                  <a:extLst>
                    <a:ext uri="{9D8B030D-6E8A-4147-A177-3AD203B41FA5}">
                      <a16:colId xmlns:a16="http://schemas.microsoft.com/office/drawing/2014/main" val="4231750754"/>
                    </a:ext>
                  </a:extLst>
                </a:gridCol>
                <a:gridCol w="1331557">
                  <a:extLst>
                    <a:ext uri="{9D8B030D-6E8A-4147-A177-3AD203B41FA5}">
                      <a16:colId xmlns:a16="http://schemas.microsoft.com/office/drawing/2014/main" val="2279729588"/>
                    </a:ext>
                  </a:extLst>
                </a:gridCol>
                <a:gridCol w="1331557">
                  <a:extLst>
                    <a:ext uri="{9D8B030D-6E8A-4147-A177-3AD203B41FA5}">
                      <a16:colId xmlns:a16="http://schemas.microsoft.com/office/drawing/2014/main" val="3217423445"/>
                    </a:ext>
                  </a:extLst>
                </a:gridCol>
                <a:gridCol w="1331557">
                  <a:extLst>
                    <a:ext uri="{9D8B030D-6E8A-4147-A177-3AD203B41FA5}">
                      <a16:colId xmlns:a16="http://schemas.microsoft.com/office/drawing/2014/main" val="2286856126"/>
                    </a:ext>
                  </a:extLst>
                </a:gridCol>
                <a:gridCol w="1331557">
                  <a:extLst>
                    <a:ext uri="{9D8B030D-6E8A-4147-A177-3AD203B41FA5}">
                      <a16:colId xmlns:a16="http://schemas.microsoft.com/office/drawing/2014/main" val="3409315056"/>
                    </a:ext>
                  </a:extLst>
                </a:gridCol>
              </a:tblGrid>
              <a:tr h="698872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dirty="0">
                          <a:effectLst/>
                        </a:rPr>
                        <a:t>Kolom\Rij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dirty="0">
                          <a:effectLst/>
                        </a:rPr>
                        <a:t>1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dirty="0">
                          <a:effectLst/>
                        </a:rPr>
                        <a:t>2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dirty="0">
                          <a:effectLst/>
                        </a:rPr>
                        <a:t>3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dirty="0">
                          <a:effectLst/>
                        </a:rPr>
                        <a:t>4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795676"/>
                  </a:ext>
                </a:extLst>
              </a:tr>
              <a:tr h="671488">
                <a:tc>
                  <a:txBody>
                    <a:bodyPr/>
                    <a:lstStyle/>
                    <a:p>
                      <a:pPr algn="r" fontAlgn="b"/>
                      <a:r>
                        <a:rPr lang="nl-NL" sz="1400" u="none" strike="noStrike" dirty="0">
                          <a:effectLst/>
                        </a:rPr>
                        <a:t>1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dirty="0">
                          <a:effectLst/>
                        </a:rPr>
                        <a:t>Square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Square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dirty="0">
                          <a:effectLst/>
                        </a:rPr>
                        <a:t>Square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dirty="0">
                          <a:effectLst/>
                        </a:rPr>
                        <a:t>Square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04947339"/>
                  </a:ext>
                </a:extLst>
              </a:tr>
              <a:tr h="698872">
                <a:tc>
                  <a:txBody>
                    <a:bodyPr/>
                    <a:lstStyle/>
                    <a:p>
                      <a:pPr algn="r" fontAlgn="b"/>
                      <a:r>
                        <a:rPr lang="nl-NL" sz="1400" u="none" strike="noStrike" dirty="0">
                          <a:effectLst/>
                        </a:rPr>
                        <a:t>2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dirty="0">
                          <a:effectLst/>
                        </a:rPr>
                        <a:t>Square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Square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dirty="0">
                          <a:effectLst/>
                        </a:rPr>
                        <a:t>Square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Square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11876988"/>
                  </a:ext>
                </a:extLst>
              </a:tr>
              <a:tr h="698872">
                <a:tc>
                  <a:txBody>
                    <a:bodyPr/>
                    <a:lstStyle/>
                    <a:p>
                      <a:pPr algn="r" fontAlgn="b"/>
                      <a:r>
                        <a:rPr lang="nl-NL" sz="1400" u="none" strike="noStrike" dirty="0">
                          <a:effectLst/>
                        </a:rPr>
                        <a:t>3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dirty="0">
                          <a:effectLst/>
                        </a:rPr>
                        <a:t>Square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dirty="0">
                          <a:effectLst/>
                        </a:rPr>
                        <a:t>Square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dirty="0">
                          <a:effectLst/>
                        </a:rPr>
                        <a:t>Square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dirty="0">
                          <a:effectLst/>
                        </a:rPr>
                        <a:t>Square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04113349"/>
                  </a:ext>
                </a:extLst>
              </a:tr>
              <a:tr h="698872">
                <a:tc>
                  <a:txBody>
                    <a:bodyPr/>
                    <a:lstStyle/>
                    <a:p>
                      <a:pPr algn="r" fontAlgn="b"/>
                      <a:r>
                        <a:rPr lang="nl-NL" sz="1400" u="none" strike="noStrike" dirty="0">
                          <a:effectLst/>
                        </a:rPr>
                        <a:t>4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Square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>
                          <a:effectLst/>
                        </a:rPr>
                        <a:t>Square</a:t>
                      </a:r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dirty="0">
                          <a:effectLst/>
                        </a:rPr>
                        <a:t>Square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dirty="0">
                          <a:effectLst/>
                        </a:rPr>
                        <a:t>Square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50493145"/>
                  </a:ext>
                </a:extLst>
              </a:tr>
            </a:tbl>
          </a:graphicData>
        </a:graphic>
      </p:graphicFrame>
      <p:sp>
        <p:nvSpPr>
          <p:cNvPr id="9" name="Titel 1">
            <a:extLst>
              <a:ext uri="{FF2B5EF4-FFF2-40B4-BE49-F238E27FC236}">
                <a16:creationId xmlns:a16="http://schemas.microsoft.com/office/drawing/2014/main" id="{12F23EE5-905E-4609-B0C1-26136326BA1A}"/>
              </a:ext>
            </a:extLst>
          </p:cNvPr>
          <p:cNvSpPr txBox="1">
            <a:spLocks/>
          </p:cNvSpPr>
          <p:nvPr/>
        </p:nvSpPr>
        <p:spPr>
          <a:xfrm>
            <a:off x="1218882" y="1323826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200" dirty="0"/>
              <a:t>We beginnen met de data uit de </a:t>
            </a:r>
            <a:r>
              <a:rPr lang="nl-NL" sz="2200" dirty="0" err="1"/>
              <a:t>parser</a:t>
            </a:r>
            <a:endParaRPr lang="nl-NL" sz="2200" dirty="0"/>
          </a:p>
        </p:txBody>
      </p:sp>
    </p:spTree>
    <p:extLst>
      <p:ext uri="{BB962C8B-B14F-4D97-AF65-F5344CB8AC3E}">
        <p14:creationId xmlns:p14="http://schemas.microsoft.com/office/powerpoint/2010/main" val="173398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83DE16-35F9-4859-8285-82D6E1F31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Uiteindelijke structuur voor beweging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7649E6BA-4EFD-478E-8CD5-9ACA9923C1E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63388" t="19437" r="20993" b="39359"/>
          <a:stretch/>
        </p:blipFill>
        <p:spPr>
          <a:xfrm>
            <a:off x="1413892" y="1492101"/>
            <a:ext cx="6696744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1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nisch (16:9)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59_TF02787990_TF02787990" id="{7C772315-DFAB-4FC9-9757-7947578B2FEF}" vid="{6C2B28D3-8DAE-4C52-BEBA-EA29833A87AE}"/>
    </a:ext>
  </a:extLst>
</a:theme>
</file>

<file path=ppt/theme/theme2.xml><?xml version="1.0" encoding="utf-8"?>
<a:theme xmlns:a="http://schemas.openxmlformats.org/drawingml/2006/main" name="Office-thema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hema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Presentatie met driedubbele circuitlijnen (breedbeeld)</Template>
  <TotalTime>69</TotalTime>
  <Words>66</Words>
  <Application>Microsoft Office PowerPoint</Application>
  <PresentationFormat>Aangepast</PresentationFormat>
  <Paragraphs>45</Paragraphs>
  <Slides>10</Slides>
  <Notes>5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3" baseType="lpstr">
      <vt:lpstr>Arial</vt:lpstr>
      <vt:lpstr>Calibri</vt:lpstr>
      <vt:lpstr>Technisch (16:9)</vt:lpstr>
      <vt:lpstr>Sokoban</vt:lpstr>
      <vt:lpstr>Inhoud</vt:lpstr>
      <vt:lpstr>Architectuur : Level +  Layout</vt:lpstr>
      <vt:lpstr>Square Opties</vt:lpstr>
      <vt:lpstr>ClearObject</vt:lpstr>
      <vt:lpstr>ImmovableObject</vt:lpstr>
      <vt:lpstr>MovableObject</vt:lpstr>
      <vt:lpstr>Datastructuur</vt:lpstr>
      <vt:lpstr>Uiteindelijke structuur voor beweging</vt:lpstr>
      <vt:lpstr>Game Logica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Sokoban</dc:title>
  <dc:creator>Mark Donker</dc:creator>
  <cp:lastModifiedBy>Mark Donker</cp:lastModifiedBy>
  <cp:revision>8</cp:revision>
  <dcterms:created xsi:type="dcterms:W3CDTF">2018-10-05T10:30:11Z</dcterms:created>
  <dcterms:modified xsi:type="dcterms:W3CDTF">2018-10-05T11:39:55Z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